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83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777E-C4DD-4D40-958A-6C40C8ACF39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0C17-4C1A-4CA7-81A7-FF1763856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77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777E-C4DD-4D40-958A-6C40C8ACF39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0C17-4C1A-4CA7-81A7-FF1763856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2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777E-C4DD-4D40-958A-6C40C8ACF39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0C17-4C1A-4CA7-81A7-FF1763856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5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777E-C4DD-4D40-958A-6C40C8ACF39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0C17-4C1A-4CA7-81A7-FF1763856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23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777E-C4DD-4D40-958A-6C40C8ACF39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0C17-4C1A-4CA7-81A7-FF1763856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56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777E-C4DD-4D40-958A-6C40C8ACF39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0C17-4C1A-4CA7-81A7-FF1763856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25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777E-C4DD-4D40-958A-6C40C8ACF39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0C17-4C1A-4CA7-81A7-FF1763856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55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777E-C4DD-4D40-958A-6C40C8ACF39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0C17-4C1A-4CA7-81A7-FF1763856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6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777E-C4DD-4D40-958A-6C40C8ACF39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0C17-4C1A-4CA7-81A7-FF1763856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07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777E-C4DD-4D40-958A-6C40C8ACF39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0C17-4C1A-4CA7-81A7-FF1763856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86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777E-C4DD-4D40-958A-6C40C8ACF39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D0C17-4C1A-4CA7-81A7-FF1763856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47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777E-C4DD-4D40-958A-6C40C8ACF39C}" type="datetimeFigureOut">
              <a:rPr kumimoji="1" lang="ja-JP" altLang="en-US" smtClean="0"/>
              <a:t>2022/2/12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D0C17-4C1A-4CA7-81A7-FF17638563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2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9631" y="3443430"/>
            <a:ext cx="3794817" cy="2427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" y="-8369"/>
            <a:ext cx="3802569" cy="1755525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919669" y="178569"/>
            <a:ext cx="7064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ＮＣ２０２２実行</a:t>
            </a: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委員会</a:t>
            </a:r>
            <a:endParaRPr lang="en-US" altLang="ja-JP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第５</a:t>
            </a:r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部会 主催　プレ行事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124" y="184685"/>
            <a:ext cx="1202282" cy="120228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78" y="3661145"/>
            <a:ext cx="38446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b="1" u="sng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開始まで、しばらくお待ちください</a:t>
            </a:r>
            <a:endParaRPr kumimoji="1" lang="en-US" altLang="ja-JP" b="1" u="sng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kumimoji="1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令和４年２月１２日（土）</a:t>
            </a:r>
            <a:endParaRPr kumimoji="1"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spcBef>
                <a:spcPts val="600"/>
              </a:spcBef>
            </a:pPr>
            <a:r>
              <a: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リモート配信</a:t>
            </a:r>
            <a:r>
              <a: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pPr algn="ctr"/>
            <a:endParaRPr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２０：００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　開会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２１：００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終了予定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600"/>
              </a:spcBef>
            </a:pPr>
            <a:endParaRPr kumimoji="1"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94544" y="1517143"/>
            <a:ext cx="6719857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＜お願い</a:t>
            </a:r>
            <a:r>
              <a:rPr lang="en-US" altLang="ja-JP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&gt;</a:t>
            </a:r>
          </a:p>
          <a:p>
            <a:r>
              <a:rPr lang="ja-JP" altLang="en-US" sz="1600" dirty="0" smtClean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■名前表示変更</a:t>
            </a:r>
            <a:endParaRPr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［現役］　 氏名（青年部名）　　（例）山田花子（○○青年部）</a:t>
            </a:r>
            <a:endParaRPr lang="en-US" altLang="ja-JP" sz="16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［卒業生］ 氏名（青年部名＋卒）（例）山田花子（○○青年部卒）</a:t>
            </a:r>
            <a:endParaRPr lang="en-US" altLang="ja-JP" sz="16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ホストが、名前の変更する場合があります。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dirty="0" smtClean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■マイク設定はミュート</a:t>
            </a:r>
            <a:endParaRPr kumimoji="1" lang="en-US" altLang="ja-JP" sz="1600" dirty="0" smtClean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画面右下のマイクマークをクリックして、ミュートにしてください。</a:t>
            </a:r>
            <a:endParaRPr kumimoji="1" lang="en-US" altLang="ja-JP" sz="16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ホストが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、参加者のマイク設定をミュートにする場合があります。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dirty="0" smtClean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■ビデオ設定はオフ</a:t>
            </a:r>
            <a:endParaRPr kumimoji="1" lang="en-US" altLang="ja-JP" sz="1600" dirty="0" smtClean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通信状況安定のために、ビデオをオフにしてください</a:t>
            </a:r>
            <a:r>
              <a:rPr kumimoji="1"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kumimoji="1" lang="en-US" altLang="ja-JP" sz="16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最後に写真撮影があります。その際にはビデオをオンにしてください。</a:t>
            </a:r>
            <a:endParaRPr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dirty="0" smtClean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sz="1600" dirty="0" smtClean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スマートフォン</a:t>
            </a:r>
            <a:r>
              <a:rPr lang="ja-JP" altLang="en-US" sz="16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からご視聴の方へ</a:t>
            </a:r>
            <a:endParaRPr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横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にスワイプすること</a:t>
            </a:r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で、</a:t>
            </a:r>
            <a:endParaRPr lang="en-US" altLang="ja-JP" sz="16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spc="-3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「</a:t>
            </a:r>
            <a:r>
              <a:rPr lang="ja-JP" altLang="en-US" sz="1600" spc="-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スピーカービュー／ギャラリービュー</a:t>
            </a:r>
            <a:r>
              <a:rPr lang="ja-JP" altLang="en-US" sz="1600" spc="-3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</a:t>
            </a:r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切り替えが出来ます。</a:t>
            </a:r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81758" y="6077522"/>
            <a:ext cx="6228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茶道裏千家淡交会青年部</a:t>
            </a:r>
            <a:endParaRPr kumimoji="1" lang="en-US" altLang="ja-JP" dirty="0" smtClean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 algn="ctr"/>
            <a:r>
              <a:rPr kumimoji="1" lang="ja-JP" altLang="en-US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ナショナルコンファレンス２０２２実行委員会　第５部会</a:t>
            </a:r>
            <a:endParaRPr kumimoji="1" lang="en-US" altLang="ja-JP" dirty="0" smtClean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0" y="1747156"/>
            <a:ext cx="3804448" cy="1685246"/>
            <a:chOff x="3240000" y="360000"/>
            <a:chExt cx="3204000" cy="1260000"/>
          </a:xfrm>
        </p:grpSpPr>
        <p:sp>
          <p:nvSpPr>
            <p:cNvPr id="18" name="平行四辺形 17"/>
            <p:cNvSpPr/>
            <p:nvPr/>
          </p:nvSpPr>
          <p:spPr>
            <a:xfrm>
              <a:off x="3240000" y="360000"/>
              <a:ext cx="3204000" cy="1260000"/>
            </a:xfrm>
            <a:prstGeom prst="parallelogram">
              <a:avLst>
                <a:gd name="adj" fmla="val 0"/>
              </a:avLst>
            </a:prstGeom>
            <a:solidFill>
              <a:srgbClr val="A0B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485676" y="503057"/>
              <a:ext cx="2527479" cy="8233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i="1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  <a:r>
                <a:rPr kumimoji="1" lang="ja-JP" altLang="en-US" sz="1600" i="1" u="sng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プレ行事</a:t>
              </a:r>
              <a:endParaRPr kumimoji="1" lang="en-US" altLang="ja-JP" sz="1600" i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en-US" altLang="ja-JP" sz="2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『 </a:t>
              </a:r>
              <a:r>
                <a:rPr lang="ja-JP" altLang="en-US" sz="2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ｂｙ</a:t>
              </a:r>
              <a:r>
                <a:rPr lang="en-US" altLang="ja-JP" sz="2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 </a:t>
              </a:r>
              <a:r>
                <a:rPr lang="ja-JP" altLang="en-US" sz="2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青年部</a:t>
              </a:r>
              <a:endParaRPr lang="en-US" altLang="ja-JP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2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　ｆｏｒ</a:t>
              </a:r>
              <a:r>
                <a:rPr lang="en-US" altLang="ja-JP" sz="2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 </a:t>
              </a:r>
              <a:r>
                <a:rPr lang="ja-JP" altLang="en-US" sz="2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青年部 研修 </a:t>
              </a:r>
              <a:r>
                <a:rPr lang="en-US" altLang="ja-JP" sz="2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』</a:t>
              </a:r>
              <a:endParaRPr kumimoji="1" lang="ja-JP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0" name="平行四辺形 19"/>
            <p:cNvSpPr/>
            <p:nvPr/>
          </p:nvSpPr>
          <p:spPr>
            <a:xfrm>
              <a:off x="3311039" y="432000"/>
              <a:ext cx="3024000" cy="1116000"/>
            </a:xfrm>
            <a:prstGeom prst="parallelogram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大波 20"/>
            <p:cNvSpPr/>
            <p:nvPr/>
          </p:nvSpPr>
          <p:spPr>
            <a:xfrm rot="969362">
              <a:off x="4854030" y="459963"/>
              <a:ext cx="1581486" cy="403657"/>
            </a:xfrm>
            <a:prstGeom prst="wave">
              <a:avLst>
                <a:gd name="adj1" fmla="val 5833"/>
                <a:gd name="adj2" fmla="val -5005"/>
              </a:avLst>
            </a:prstGeom>
            <a:solidFill>
              <a:schemeClr val="accent2"/>
            </a:soli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 rot="1117580">
              <a:off x="4907183" y="515724"/>
              <a:ext cx="1463569" cy="2566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pc="-1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バイフォー研修</a:t>
              </a:r>
              <a:endParaRPr kumimoji="1" lang="ja-JP" altLang="en-US" spc="-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sp>
        <p:nvSpPr>
          <p:cNvPr id="27" name="角丸四角形 26"/>
          <p:cNvSpPr/>
          <p:nvPr/>
        </p:nvSpPr>
        <p:spPr>
          <a:xfrm>
            <a:off x="4397154" y="1438770"/>
            <a:ext cx="7242372" cy="4349763"/>
          </a:xfrm>
          <a:prstGeom prst="roundRect">
            <a:avLst>
              <a:gd name="adj" fmla="val 5691"/>
            </a:avLst>
          </a:prstGeom>
          <a:noFill/>
          <a:ln w="8572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211966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ＮＣ２０２２実行</a:t>
            </a:r>
            <a:r>
              <a:rPr lang="ja-JP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委員会　第５</a:t>
            </a:r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部会 主催　プレ行事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747" y="2875161"/>
            <a:ext cx="1530505" cy="153050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0" y="623697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茶道裏千家淡交会青年部　</a:t>
            </a:r>
            <a:r>
              <a:rPr lang="ja-JP" altLang="en-US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ナショナルコンファレンス２０２２実行委員会　第５部会</a:t>
            </a:r>
            <a:endParaRPr lang="en-US" altLang="ja-JP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19912" y="5937057"/>
            <a:ext cx="5752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令和４年２月１２日（土）リモート配信</a:t>
            </a:r>
            <a:endParaRPr kumimoji="1" lang="en-US" altLang="ja-JP" sz="14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95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74743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ＮＣ２０２２実行</a:t>
            </a:r>
            <a:r>
              <a:rPr lang="ja-JP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委員会　第５</a:t>
            </a:r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部会 主催　プレ行事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747" y="2502929"/>
            <a:ext cx="1530505" cy="153050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0" y="623697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茶道裏千家淡交会青年部　</a:t>
            </a:r>
            <a:r>
              <a:rPr lang="ja-JP" altLang="en-US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ナショナルコンファレンス２０２２実行委員会　第５部会</a:t>
            </a:r>
            <a:endParaRPr lang="en-US" altLang="ja-JP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19912" y="5937057"/>
            <a:ext cx="5752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令和４年２月１２日（土）リモート配信</a:t>
            </a:r>
            <a:endParaRPr kumimoji="1" lang="en-US" altLang="ja-JP" sz="14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81360" y="4199766"/>
            <a:ext cx="6627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本日は、ご参加ありがとうございました。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チャットのリンクから、アンケートにご協力ください。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アンケートにご回答者から、順に</a:t>
            </a:r>
            <a:r>
              <a:rPr lang="en-US" altLang="ja-JP" dirty="0" smtClean="0"/>
              <a:t>Zoom</a:t>
            </a:r>
            <a:r>
              <a:rPr lang="ja-JP" altLang="en-US" dirty="0" smtClean="0"/>
              <a:t>よりご退室ください。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926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CC28810C254294599FE734393993154" ma:contentTypeVersion="14" ma:contentTypeDescription="新しいドキュメントを作成します。" ma:contentTypeScope="" ma:versionID="025ed3bca25cd3fb7fbeb10eff08559e">
  <xsd:schema xmlns:xsd="http://www.w3.org/2001/XMLSchema" xmlns:xs="http://www.w3.org/2001/XMLSchema" xmlns:p="http://schemas.microsoft.com/office/2006/metadata/properties" xmlns:ns2="0243224a-165b-4c6e-898a-9c02c57b33ff" xmlns:ns3="6de7d21d-d9f0-4212-b1da-364e3f63a7c0" targetNamespace="http://schemas.microsoft.com/office/2006/metadata/properties" ma:root="true" ma:fieldsID="5ea3647c3f8aa43fe7459ef6e1fd458a" ns2:_="" ns3:_="">
    <xsd:import namespace="0243224a-165b-4c6e-898a-9c02c57b33ff"/>
    <xsd:import namespace="6de7d21d-d9f0-4212-b1da-364e3f63a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3224a-165b-4c6e-898a-9c02c57b33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627e5540-83e2-43ab-8b93-e1ef9ea166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7d21d-d9f0-4212-b1da-364e3f63a7c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b41da6df-d1f5-41ad-8693-0b287cb76dcb}" ma:internalName="TaxCatchAll" ma:showField="CatchAllData" ma:web="6de7d21d-d9f0-4212-b1da-364e3f63a7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e7d21d-d9f0-4212-b1da-364e3f63a7c0" xsi:nil="true"/>
    <lcf76f155ced4ddcb4097134ff3c332f xmlns="0243224a-165b-4c6e-898a-9c02c57b33f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3955842-7605-4108-B41F-942985174195}"/>
</file>

<file path=customXml/itemProps2.xml><?xml version="1.0" encoding="utf-8"?>
<ds:datastoreItem xmlns:ds="http://schemas.openxmlformats.org/officeDocument/2006/customXml" ds:itemID="{C457B2C0-D74C-41F5-AB81-0F26CD21D645}"/>
</file>

<file path=customXml/itemProps3.xml><?xml version="1.0" encoding="utf-8"?>
<ds:datastoreItem xmlns:ds="http://schemas.openxmlformats.org/officeDocument/2006/customXml" ds:itemID="{2BA91E71-5358-4144-BDEA-21E3858833E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1015</TotalTime>
  <Words>95</Words>
  <Application>Microsoft Office PowerPoint</Application>
  <PresentationFormat>ワイド画面</PresentationFormat>
  <Paragraphs>37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BIZ UDPゴシック</vt:lpstr>
      <vt:lpstr>BIZ UDゴシック</vt:lpstr>
      <vt:lpstr>HGP創英角ｺﾞｼｯｸUB</vt:lpstr>
      <vt:lpstr>HGS創英ﾌﾟﾚｾﾞﾝｽEB</vt:lpstr>
      <vt:lpstr>HGS創英角ｺﾞｼｯｸUB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アカウント</dc:creator>
  <cp:lastModifiedBy>Microsoft アカウント</cp:lastModifiedBy>
  <cp:revision>39</cp:revision>
  <cp:lastPrinted>2022-02-12T09:28:32Z</cp:lastPrinted>
  <dcterms:created xsi:type="dcterms:W3CDTF">2021-10-03T07:52:07Z</dcterms:created>
  <dcterms:modified xsi:type="dcterms:W3CDTF">2022-02-12T09:28:53Z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0x0101004CC28810C254294599FE734393993154</vt:lpwstr>
  </property>
</Properties>
</file>